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5E92-4413-4567-80E0-3F9991A1B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D9AA2-A001-4061-B0D2-597EE7CB7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5B89C-36CA-4808-8D6C-79C5BC841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5B498-7D13-4F01-97C2-4E8707B6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5111B-1813-4574-B71B-4DA90A80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838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BD89-408E-4587-A1FB-89AC26B5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53A5C-671C-42C6-88CB-A28ED083A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CC3E8-37AB-4CAC-AF5E-2599D4E1B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1D8F6-6A3C-48B7-A9C6-4B6F64343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3CF77-BDFC-438D-B6EE-017E57D1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14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6C8755-51CC-46D6-A39D-08C97D72B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0FCE8-7CF7-41BD-A548-13C5A5F6B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187DB-CED8-4277-A4B2-CFC276CB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3E5F9-11C2-4921-9527-180E3131C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F0D4A-CAA6-45C1-81BC-9D0389267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069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CE6E-8D36-473F-B8DA-48D4683C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D3F3D-0F3F-4EF8-826F-AF7B85A4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696CB-5258-43DB-B850-051E9B5F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96CB2-9053-4B76-9346-14BA7CE1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56A21-11B7-4DC7-976F-1E4426BB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8762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8DCD-4E00-491E-83BE-37AF9BFBE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66CDC-E2EB-4FD6-ACA7-9E2AECD01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AA162-F26A-49FE-BC94-43A43FC2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627-CD0C-4720-A6B3-D9C8C7F6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7F86B-B34A-4085-A4A2-669C3541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493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5110-D57E-4551-9CF8-C353F0F1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A7710-2363-43F3-B120-229F024C7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3AFD4-C166-478D-824B-A214D6EB6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FDCC8-B84F-4A52-B1C9-B2677716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FA2C8-BFFF-4C21-9631-28EEE957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DB294-11F0-4CDE-93B1-A43BBE9A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50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5904-EB5F-40F8-A046-41DE75A5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E6C08-3E93-44D2-9F8E-8878B9E78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C8D27-76D4-4085-A7C2-4D5A200AC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ADFEF-0EEE-4861-8131-B8B405C8E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C078F-DB63-48E4-A6F8-281926E7C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340849-7FF7-4299-850A-F27C8B3E0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A7701-AE9B-41EF-A002-1D00F2BD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C18A8B-C797-4D22-B377-6AD0C077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278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CFFD-47AD-4E49-A64D-3481B0C5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90F03-AD11-4FAA-9537-A5F39310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F1740-1A00-4E96-9E5C-C4487F7C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AA681-C82C-44A0-AF27-D0903E46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897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2265A-7187-4A89-A16F-22B218AA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71569-7020-4A67-A834-F186A06D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AA0E2-B0AB-4A01-807E-E4A0AE9A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7396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98CF-7DE0-42C8-B05B-46176A8C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0AFE9-E947-47CC-B065-00BB7E6D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AB4DC-738C-4D3D-A46C-7C2100D62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BD408-94FC-471E-9594-9A33C184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52CAB-D2B9-4255-84A2-82889F8F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B2781-16A5-45C1-BCAF-7B00CB2A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728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7FF6-0A1B-4715-908C-7460400A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FDA5F-568C-4648-84CF-D66E77F80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73253-99E5-4137-9259-42F86D7AC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C4F9C-CFBC-4516-93B0-83C1911C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D0D1E-CE70-42F8-AEAC-D829DCAF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BB522-14D6-4172-87B6-4640D5DC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805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C7F78-FBF7-452E-AB41-D74103D8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E278A-90C8-434F-B759-E8EE1C852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E807D-C0F1-4BB2-A10B-EABB41CD9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56415-51C5-4CB0-82FE-96F9B17C8165}" type="datetimeFigureOut">
              <a:rPr lang="en-DE" smtClean="0"/>
              <a:t>30/10/2019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23A5-2696-4A8E-83D1-066EFD56E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48048-9D09-4B1C-8AA1-61C113094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F7C78-63DD-46E5-8810-0B99C732D77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795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41E732-5888-416D-8B34-4A5DAB2F9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r="5970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599F3-5A1B-4C86-8935-A9E85A7C8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Visualisation</a:t>
            </a:r>
            <a:endParaRPr lang="en-DE" sz="6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D3457-40A7-49F7-9356-00FA08529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Raphael Pickl</a:t>
            </a:r>
            <a:endParaRPr lang="en-DE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31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mall, black, water, table&#10;&#10;Description automatically generated">
            <a:extLst>
              <a:ext uri="{FF2B5EF4-FFF2-40B4-BE49-F238E27FC236}">
                <a16:creationId xmlns:a16="http://schemas.microsoft.com/office/drawing/2014/main" id="{F633573E-0779-46C6-BFCB-691A5CC446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4238208" cy="523384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CE2716-A686-43FB-81B4-EBE0661F5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956" y="307975"/>
            <a:ext cx="4238208" cy="5990402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8E3DFB2C-B2FD-474D-8702-1FEAB4ED6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8903" y="76339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Renaming columns</a:t>
            </a:r>
          </a:p>
          <a:p>
            <a:r>
              <a:rPr lang="en-US" sz="3600" dirty="0"/>
              <a:t> The process</a:t>
            </a:r>
            <a:endParaRPr lang="en-DE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4F77C7-06B9-47AD-A978-D92678D90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38" y="4839690"/>
            <a:ext cx="8360130" cy="190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64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9F56-2BBF-42CD-9C31-DFB1B054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rotation</a:t>
            </a:r>
            <a:endParaRPr lang="en-DE" dirty="0"/>
          </a:p>
        </p:txBody>
      </p:sp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14BACBA-8FA0-43E2-B43D-4DD5DBB0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03" y="4480065"/>
            <a:ext cx="8354591" cy="1943371"/>
          </a:xfr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CCC99B22-C5FE-4979-816D-50943FF25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50254"/>
            <a:ext cx="12192000" cy="21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22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87B9-93A7-4396-B4CE-426E6ABB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  <a:endParaRPr lang="en-DE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102632C-A0AB-4FDA-826B-C86BA7951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48" y="2506662"/>
            <a:ext cx="6574303" cy="4351338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6629A2C-CAA4-4955-812A-CF43B45EB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74" y="1439713"/>
            <a:ext cx="4648849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6409-4F4F-4C11-97CA-439B3FF6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Visualize your data</a:t>
            </a:r>
            <a:endParaRPr lang="en-DE" dirty="0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CF9BAF-DCEE-46F2-870D-2EA5D289D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93" y="2970661"/>
            <a:ext cx="7002813" cy="9166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5E3B6-FC49-456F-BB36-A39673361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92" y="4373971"/>
            <a:ext cx="6270639" cy="2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8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ED093-53C3-490E-A8A0-EA40FD5E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your config</a:t>
            </a:r>
            <a:endParaRPr lang="en-DE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A150213-21DA-4ED0-862C-17827AF77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94" y="2438976"/>
            <a:ext cx="8326012" cy="3124636"/>
          </a:xfrm>
        </p:spPr>
      </p:pic>
    </p:spTree>
    <p:extLst>
      <p:ext uri="{BB962C8B-B14F-4D97-AF65-F5344CB8AC3E}">
        <p14:creationId xmlns:p14="http://schemas.microsoft.com/office/powerpoint/2010/main" val="138566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18B2-114A-4736-81AD-1CA16C32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Code:</a:t>
            </a:r>
            <a:endParaRPr lang="en-DE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7F45FA9-8A06-48FF-ADCD-F16A73B49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07" y="1825625"/>
            <a:ext cx="7406785" cy="4351338"/>
          </a:xfrm>
        </p:spPr>
      </p:pic>
    </p:spTree>
    <p:extLst>
      <p:ext uri="{BB962C8B-B14F-4D97-AF65-F5344CB8AC3E}">
        <p14:creationId xmlns:p14="http://schemas.microsoft.com/office/powerpoint/2010/main" val="2768560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4237-9FE5-40CE-80AC-C0086404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Linestyle</a:t>
            </a:r>
            <a:endParaRPr lang="en-DE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6B6CBAA-B597-438D-BA6E-C800EC148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2915292"/>
            <a:ext cx="9078592" cy="2172003"/>
          </a:xfrm>
        </p:spPr>
      </p:pic>
    </p:spTree>
    <p:extLst>
      <p:ext uri="{BB962C8B-B14F-4D97-AF65-F5344CB8AC3E}">
        <p14:creationId xmlns:p14="http://schemas.microsoft.com/office/powerpoint/2010/main" val="43854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A111-CA22-4D67-B44B-501BA46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</a:t>
            </a:r>
            <a:endParaRPr lang="en-DE" dirty="0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A5C2144-485A-4A91-B2B2-4C07F1471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5238"/>
            <a:ext cx="10515600" cy="2152111"/>
          </a:xfrm>
        </p:spPr>
      </p:pic>
    </p:spTree>
    <p:extLst>
      <p:ext uri="{BB962C8B-B14F-4D97-AF65-F5344CB8AC3E}">
        <p14:creationId xmlns:p14="http://schemas.microsoft.com/office/powerpoint/2010/main" val="54861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1904-718C-4710-85E1-8848666B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custom Labels</a:t>
            </a:r>
            <a:endParaRPr lang="en-DE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A1AC94-5F61-420A-9CB0-54F4A2C0F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8" y="3186793"/>
            <a:ext cx="7440063" cy="1629002"/>
          </a:xfrm>
        </p:spPr>
      </p:pic>
    </p:spTree>
    <p:extLst>
      <p:ext uri="{BB962C8B-B14F-4D97-AF65-F5344CB8AC3E}">
        <p14:creationId xmlns:p14="http://schemas.microsoft.com/office/powerpoint/2010/main" val="175566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B365-C89F-459F-A470-071176F8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custom Legend</a:t>
            </a:r>
            <a:endParaRPr lang="en-DE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CBE84A5-D9DB-47DC-B833-6CA2CAA59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5409"/>
            <a:ext cx="10515600" cy="3791769"/>
          </a:xfrm>
        </p:spPr>
      </p:pic>
    </p:spTree>
    <p:extLst>
      <p:ext uri="{BB962C8B-B14F-4D97-AF65-F5344CB8AC3E}">
        <p14:creationId xmlns:p14="http://schemas.microsoft.com/office/powerpoint/2010/main" val="403208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7697-9152-4A7A-BE53-05A86361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Blender</a:t>
            </a:r>
            <a:endParaRPr lang="en-DE" dirty="0"/>
          </a:p>
        </p:txBody>
      </p:sp>
      <p:pic>
        <p:nvPicPr>
          <p:cNvPr id="4" name="Blender_before_LUMC">
            <a:hlinkClick r:id="" action="ppaction://media"/>
            <a:extLst>
              <a:ext uri="{FF2B5EF4-FFF2-40B4-BE49-F238E27FC236}">
                <a16:creationId xmlns:a16="http://schemas.microsoft.com/office/drawing/2014/main" id="{EBC984FE-2A6D-4717-AB63-5D10F4587F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0250" y="1825625"/>
            <a:ext cx="8191500" cy="4351338"/>
          </a:xfrm>
        </p:spPr>
      </p:pic>
    </p:spTree>
    <p:extLst>
      <p:ext uri="{BB962C8B-B14F-4D97-AF65-F5344CB8AC3E}">
        <p14:creationId xmlns:p14="http://schemas.microsoft.com/office/powerpoint/2010/main" val="20221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Widescreen</PresentationFormat>
  <Paragraphs>14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Visualisation</vt:lpstr>
      <vt:lpstr>How to Visualize your data</vt:lpstr>
      <vt:lpstr>Change your config</vt:lpstr>
      <vt:lpstr>My Code:</vt:lpstr>
      <vt:lpstr>Change Linestyle</vt:lpstr>
      <vt:lpstr>Plotting</vt:lpstr>
      <vt:lpstr>Making custom Labels</vt:lpstr>
      <vt:lpstr>Making custom Legend</vt:lpstr>
      <vt:lpstr>Blender</vt:lpstr>
      <vt:lpstr>PowerPoint Presentation</vt:lpstr>
      <vt:lpstr>Setting rotation</vt:lpstr>
      <vt:lpstr>Sorting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Visualisation</dc:title>
  <dc:creator>Raphael Pickl</dc:creator>
  <cp:lastModifiedBy>Raphael Pickl</cp:lastModifiedBy>
  <cp:revision>4</cp:revision>
  <dcterms:created xsi:type="dcterms:W3CDTF">2019-10-30T07:59:55Z</dcterms:created>
  <dcterms:modified xsi:type="dcterms:W3CDTF">2019-10-30T12:53:00Z</dcterms:modified>
</cp:coreProperties>
</file>